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coral-ree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The Reef Is Bleaching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Why the World's Most Colorful Ecosystems Are Turning White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MS-LS2-1, MS-LS2-4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8th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the symbiotic relationship between coral and zooxanthellae algae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rising ocean temperature disrupts the coral reef ecosystem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cascade effects when one component of an ecosystem is disrupted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human impacts on marine ecosystems using model evidence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Coral Bleaching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When stressed coral expels its symbiotic algae, turning white and losing its energy source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Symbiosis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close, long-term relationship between two different organisms that benefits at least one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Ecosystem Services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benefits that healthy ecosystems provide to humans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Trophic Cascade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chain of effects through a food web when one level is disrupted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Why are coral reefs turning white and dying?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Why the World's Most Colorful Ecosystems Are Turning White. Today we'll build a MODEL to discover the answer!</a:t>
            </a:r>
          </a:p>
        </p:txBody>
      </p:sp>
      <p:pic>
        <p:nvPicPr>
          <p:cNvPr id="8" name="Picture 7" descr="landscape-ocean-ree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ree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Ocean Temperature</a:t>
            </a:r>
          </a:p>
          <a:p>
            <a:pPr>
              <a:spcBef>
                <a:spcPts val="600"/>
              </a:spcBef>
              <a:defRPr sz="1600"/>
            </a:pPr>
            <a:r>
              <a:t>     *  Ocean Acidity (pH)</a:t>
            </a:r>
          </a:p>
          <a:p>
            <a:pPr>
              <a:spcBef>
                <a:spcPts val="600"/>
              </a:spcBef>
              <a:defRPr sz="1600"/>
            </a:pPr>
            <a:r>
              <a:t>     *  Zooxanthellae Population</a:t>
            </a:r>
          </a:p>
          <a:p>
            <a:pPr>
              <a:spcBef>
                <a:spcPts val="600"/>
              </a:spcBef>
              <a:defRPr sz="1600"/>
            </a:pPr>
            <a:r>
              <a:t>     *  Coral Health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cor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ocean temperature increases beyond normal levels, what do you think happens to the zooxanthellae living inside the coral?</a:t>
            </a:r>
          </a:p>
        </p:txBody>
      </p:sp>
      <p:pic>
        <p:nvPicPr>
          <p:cNvPr id="8" name="Picture 7" descr="discussion-cor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Healthy Reef</a:t>
            </a:r>
          </a:p>
          <a:p>
            <a:pPr>
              <a:defRPr sz="1400"/>
            </a:pPr>
            <a:r>
              <a:t>     Set Ocean Temperature and Acidity to normal levels</a:t>
            </a:r>
          </a:p>
          <a:p>
            <a:pPr>
              <a:spcBef>
                <a:spcPts val="1200"/>
              </a:spcBef>
              <a:defRPr sz="1600" b="1"/>
            </a:pPr>
            <a:r>
              <a:t>Marine Heat Wave</a:t>
            </a:r>
          </a:p>
          <a:p>
            <a:pPr>
              <a:defRPr sz="1400"/>
            </a:pPr>
            <a:r>
              <a:t>     Lock Ocean Temperature to +3°C above normal and observe</a:t>
            </a:r>
          </a:p>
          <a:p>
            <a:pPr>
              <a:spcBef>
                <a:spcPts val="1200"/>
              </a:spcBef>
              <a:defRPr sz="1600" b="1"/>
            </a:pPr>
            <a:r>
              <a:t>Double Threat</a:t>
            </a:r>
          </a:p>
          <a:p>
            <a:pPr>
              <a:defRPr sz="1400"/>
            </a:pPr>
            <a:r>
              <a:t>     Increase BOTH temperature and acidity simultaneously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Coral depends on zooxanthellae algae for up to 90% of its energy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When water gets too warm, coral expels its algae — that's bleaching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Ocean acidification makes it harder for coral to build its skeleton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combination of heat AND acidity is far worse than either alone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Rising ocean temperatures cause coral to expel the symbiotic algae they depend on for food, turning white (bleaching) and eventually starving to death!</a:t>
            </a:r>
          </a:p>
        </p:txBody>
      </p:sp>
      <p:pic>
        <p:nvPicPr>
          <p:cNvPr id="8" name="Picture 7" descr="cover-coral-ree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Coral Reef Rescue Plan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science-based plan to protect and restore a bleaching coral reef using evidence from your model.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The Great Barrier Reef has experienced its worst bleaching event ever. Your marine science team has been hired to propose a rescue and prevention plan.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Which factors in your model can humans actually control?</a:t>
            </a:r>
          </a:p>
          <a:p>
            <a:pPr>
              <a:spcBef>
                <a:spcPts val="400"/>
              </a:spcBef>
              <a:defRPr sz="1300"/>
            </a:pPr>
            <a:r>
              <a:t>     *  What temperature threshold triggers bleaching?</a:t>
            </a:r>
          </a:p>
          <a:p>
            <a:pPr>
              <a:spcBef>
                <a:spcPts val="400"/>
              </a:spcBef>
              <a:defRPr sz="1300"/>
            </a:pPr>
            <a:r>
              <a:t>     *  How can we reduce ocean acidification locally?</a:t>
            </a:r>
          </a:p>
        </p:txBody>
      </p:sp>
      <p:pic>
        <p:nvPicPr>
          <p:cNvPr id="7" name="Picture 6" descr="stem-reef-rescu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Marine Biologists and Coral Restoration Scientists work to understand and protect ocean ecosystems. They earn $60,000-$100,000/year and work in some of the world's most beautiful locations.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